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0" r:id="rId3"/>
    <p:sldId id="271" r:id="rId4"/>
    <p:sldId id="259" r:id="rId5"/>
    <p:sldId id="273" r:id="rId6"/>
    <p:sldId id="274" r:id="rId7"/>
    <p:sldId id="276" r:id="rId8"/>
    <p:sldId id="277" r:id="rId9"/>
    <p:sldId id="266" r:id="rId10"/>
    <p:sldId id="278" r:id="rId11"/>
    <p:sldId id="26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-35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3A80C-A4D3-4040-82C3-228A81992C02}" type="datetimeFigureOut">
              <a:rPr lang="ru-RU" smtClean="0"/>
              <a:pPr/>
              <a:t>07.08.2020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76079-A1C7-49C6-916C-12CB90A126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23779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3A80C-A4D3-4040-82C3-228A81992C02}" type="datetimeFigureOut">
              <a:rPr lang="ru-RU" smtClean="0"/>
              <a:pPr/>
              <a:t>07.08.2020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76079-A1C7-49C6-916C-12CB90A126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8925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3A80C-A4D3-4040-82C3-228A81992C02}" type="datetimeFigureOut">
              <a:rPr lang="ru-RU" smtClean="0"/>
              <a:pPr/>
              <a:t>07.08.2020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76079-A1C7-49C6-916C-12CB90A126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36157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3A80C-A4D3-4040-82C3-228A81992C02}" type="datetimeFigureOut">
              <a:rPr lang="ru-RU" smtClean="0"/>
              <a:pPr/>
              <a:t>07.08.2020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76079-A1C7-49C6-916C-12CB90A126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35223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3A80C-A4D3-4040-82C3-228A81992C02}" type="datetimeFigureOut">
              <a:rPr lang="ru-RU" smtClean="0"/>
              <a:pPr/>
              <a:t>07.08.2020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76079-A1C7-49C6-916C-12CB90A126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94270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3A80C-A4D3-4040-82C3-228A81992C02}" type="datetimeFigureOut">
              <a:rPr lang="ru-RU" smtClean="0"/>
              <a:pPr/>
              <a:t>07.08.2020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76079-A1C7-49C6-916C-12CB90A126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5770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3A80C-A4D3-4040-82C3-228A81992C02}" type="datetimeFigureOut">
              <a:rPr lang="ru-RU" smtClean="0"/>
              <a:pPr/>
              <a:t>07.08.2020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76079-A1C7-49C6-916C-12CB90A126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66487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3A80C-A4D3-4040-82C3-228A81992C02}" type="datetimeFigureOut">
              <a:rPr lang="ru-RU" smtClean="0"/>
              <a:pPr/>
              <a:t>07.08.2020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76079-A1C7-49C6-916C-12CB90A126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04932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3A80C-A4D3-4040-82C3-228A81992C02}" type="datetimeFigureOut">
              <a:rPr lang="ru-RU" smtClean="0"/>
              <a:pPr/>
              <a:t>07.08.2020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76079-A1C7-49C6-916C-12CB90A126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84246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3A80C-A4D3-4040-82C3-228A81992C02}" type="datetimeFigureOut">
              <a:rPr lang="ru-RU" smtClean="0"/>
              <a:pPr/>
              <a:t>07.08.2020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76079-A1C7-49C6-916C-12CB90A126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87484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3A80C-A4D3-4040-82C3-228A81992C02}" type="datetimeFigureOut">
              <a:rPr lang="ru-RU" smtClean="0"/>
              <a:pPr/>
              <a:t>07.08.2020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76079-A1C7-49C6-916C-12CB90A126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570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13A80C-A4D3-4040-82C3-228A81992C02}" type="datetimeFigureOut">
              <a:rPr lang="ru-RU" smtClean="0"/>
              <a:pPr/>
              <a:t>07.08.2020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76079-A1C7-49C6-916C-12CB90A126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56178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ключевых компетенций младших школьников во внеурочной деятельности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algn="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Круглова З.А., учитель начальных классов </a:t>
            </a:r>
          </a:p>
          <a:p>
            <a:pPr algn="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«Лицей №12 г. Лениногорска» </a:t>
            </a:r>
          </a:p>
          <a:p>
            <a:pPr algn="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муниципального образования «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Лениногорский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муниципальный район»</a:t>
            </a:r>
          </a:p>
          <a:p>
            <a:pPr algn="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Республики Татарстан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73911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Я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сегодня училась(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ся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                                                  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Работать с текстом                  1. Проводить эксперимент</a:t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2.Сравнивать                                2. Работать с картой</a:t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Планировать                             3. Рисовать</a:t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4.Делать выводы                          4. Планировать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7257" y="241228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7713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Поисковая деятельность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  <a:tabLst>
                <a:tab pos="542925" algn="l"/>
              </a:tabLst>
            </a:pPr>
            <a:r>
              <a:rPr lang="ru-RU" sz="6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 ПОСТАНОВКА ПРОБЛЕМНОЙ СИТУАЦИИ</a:t>
            </a:r>
            <a:endParaRPr lang="ru-RU" sz="6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800897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«ВЕРИШЬ – НЕ ВЕРИШЬ»?</a:t>
            </a:r>
            <a:endParaRPr lang="ru-RU" sz="6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61782" y="3084394"/>
            <a:ext cx="8619699" cy="1253960"/>
          </a:xfrm>
        </p:spPr>
        <p:txBody>
          <a:bodyPr>
            <a:noAutofit/>
          </a:bodyPr>
          <a:lstStyle/>
          <a:p>
            <a:pPr algn="ctr"/>
            <a:r>
              <a:rPr lang="ru-RU" sz="8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Могло</a:t>
            </a:r>
            <a:r>
              <a:rPr lang="ru-RU" sz="8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 такое случиться</a:t>
            </a:r>
            <a:r>
              <a:rPr lang="ru-RU" sz="8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sz="8800" b="1" dirty="0">
                <a:solidFill>
                  <a:srgbClr val="002060"/>
                </a:solidFill>
              </a:rPr>
              <a:t/>
            </a:r>
            <a:br>
              <a:rPr lang="ru-RU" sz="8800" b="1" dirty="0">
                <a:solidFill>
                  <a:srgbClr val="002060"/>
                </a:solidFill>
              </a:rPr>
            </a:br>
            <a:endParaRPr lang="ru-RU" sz="8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0042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380767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Эта история произошла в Российском городе Екатеринбурге осенью. В отделение полиции позвонил местный житель  и сказал, что видел на берегу реки Исеть крокодила. По его словам хищник в полном одиночестве направлялся к воде.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Полицейские поехали на набережную реки и действительно заметили крокодила, но не смогли его поймать- рептилия нырнула в воду и скрылась. Об этом писали в газетах, передавали в новостях по радио.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Вопрос о том, откуда взялось земноводное животное на улицах города остался без ответа. Скорее  всего кто-то из жителей города завел себе экзотического «домашнего» питомца, а когда тот вырос и стал прожорлив или опасен, просто выбросил его на улицу . Или  убежал…?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Люди, узнав о таком чуде, стали приходить на набережную реки, плавать по реке на лодках. В течение двух месяцев жители сообщали, что видели крокодила , то на берегу, то в воде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72995"/>
            <a:ext cx="10515600" cy="6153664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ФОРМУЛИРОВАНИЕ ПРОБЛЕМЫ</a:t>
            </a:r>
            <a:b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ПОСТАНОВКА ЦЕЛИ И ОПРЕДЕЛЕНИЕ ГРАНИЦЫ МЕЖДУ ЗНАНИЕМ И НЕЗНАНИЕМ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4060" y="414552"/>
            <a:ext cx="10515600" cy="5998605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                   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ЗНАЮ     НУЖНО УЗНАТЬ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называется река?</a:t>
            </a:r>
            <a:b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Кто такие крокодилы?</a:t>
            </a:r>
            <a:b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Какие условия нужны крокодилам для выживания?</a:t>
            </a:r>
            <a:b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Обитают   ли крокодилы в России?</a:t>
            </a:r>
            <a:b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Есть ли условия для обитания в реке Исеть?</a:t>
            </a:r>
            <a:b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Где находится река Исеть?     </a:t>
            </a:r>
            <a:b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5205" y="723471"/>
            <a:ext cx="10515600" cy="5331340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ПЛАНИРОВАНИЕ И РЕАЛИЗАЦИЯ СОСТАВЛЕННОГО ПЛАНА.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92550746"/>
              </p:ext>
            </p:extLst>
          </p:nvPr>
        </p:nvGraphicFramePr>
        <p:xfrm>
          <a:off x="438486" y="651033"/>
          <a:ext cx="11271293" cy="5599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06985"/>
                <a:gridCol w="2974560"/>
                <a:gridCol w="2736796"/>
                <a:gridCol w="2652952"/>
              </a:tblGrid>
              <a:tr h="10941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для выживания крокодила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в реке</a:t>
                      </a:r>
                      <a:endParaRPr lang="ru-RU" sz="2000" b="1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Совпадения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221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Температура воды</a:t>
                      </a:r>
                      <a:endParaRPr lang="ru-RU" sz="2000" b="1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22-25 С</a:t>
                      </a:r>
                      <a:endParaRPr lang="ru-RU" sz="2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 и ниже</a:t>
                      </a:r>
                      <a:endParaRPr lang="ru-RU" sz="2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2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221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вода пресная или соленая</a:t>
                      </a:r>
                      <a:endParaRPr lang="ru-RU" sz="2000" b="1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Пресная и соленая</a:t>
                      </a:r>
                      <a:endParaRPr lang="ru-RU" sz="2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пресная</a:t>
                      </a:r>
                      <a:endParaRPr lang="ru-RU" sz="2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  <a:endParaRPr lang="ru-RU" sz="2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227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Вода чистая</a:t>
                      </a:r>
                      <a:endParaRPr lang="ru-RU" sz="2000" b="1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 чистая</a:t>
                      </a:r>
                      <a:endParaRPr lang="ru-RU" sz="2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Загрязненная</a:t>
                      </a:r>
                      <a:endParaRPr lang="ru-RU" sz="2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2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941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Какая температура воздуха</a:t>
                      </a:r>
                      <a:endParaRPr lang="ru-RU" sz="2000" b="1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25-35 С</a:t>
                      </a:r>
                      <a:endParaRPr lang="ru-RU" sz="2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16С и ниже</a:t>
                      </a:r>
                      <a:endParaRPr lang="ru-RU" sz="2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2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221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Животные и растения в воде</a:t>
                      </a:r>
                      <a:endParaRPr lang="ru-RU" sz="2000" b="1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Рыба, водные животные</a:t>
                      </a:r>
                      <a:endParaRPr lang="ru-RU" sz="2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Рыба</a:t>
                      </a:r>
                      <a:endParaRPr lang="ru-RU" sz="2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  <a:endParaRPr lang="ru-RU" sz="20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221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Животные и растения на суше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Млекопитающие</a:t>
                      </a:r>
                      <a:endParaRPr lang="ru-RU" sz="2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Мелкие водные животные</a:t>
                      </a:r>
                      <a:endParaRPr lang="ru-RU" sz="2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  <a:endParaRPr lang="ru-RU" sz="2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05094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278</TotalTime>
  <Words>174</Words>
  <Application>Microsoft Office PowerPoint</Application>
  <PresentationFormat>Произвольный</PresentationFormat>
  <Paragraphs>43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Формирование ключевых компетенций младших школьников во внеурочной деятельности</vt:lpstr>
      <vt:lpstr>Поисковая деятельность</vt:lpstr>
      <vt:lpstr>«ВЕРИШЬ – НЕ ВЕРИШЬ»?</vt:lpstr>
      <vt:lpstr>Могло ли такое случиться? </vt:lpstr>
      <vt:lpstr>Эта история произошла в Российском городе Екатеринбурге осенью. В отделение полиции позвонил местный житель  и сказал, что видел на берегу реки Исеть крокодила. По его словам хищник в полном одиночестве направлялся к воде. Полицейские поехали на набережную реки и действительно заметили крокодила, но не смогли его поймать- рептилия нырнула в воду и скрылась. Об этом писали в газетах, передавали в новостях по радио. Вопрос о том, откуда взялось земноводное животное на улицах города остался без ответа. Скорее  всего кто-то из жителей города завел себе экзотического «домашнего» питомца, а когда тот вырос и стал прожорлив или опасен, просто выбросил его на улицу . Или  убежал…? Люди, узнав о таком чуде, стали приходить на набережную реки, плавать по реке на лодках. В течение двух месяцев жители сообщали, что видели крокодила , то на берегу, то в воде </vt:lpstr>
      <vt:lpstr>2. ФОРМУЛИРОВАНИЕ ПРОБЛЕМЫ 3. ПОСТАНОВКА ЦЕЛИ И ОПРЕДЕЛЕНИЕ ГРАНИЦЫ МЕЖДУ ЗНАНИЕМ И НЕЗНАНИЕМ</vt:lpstr>
      <vt:lpstr>                    ЗНАЮ     НУЖНО УЗНАТЬ Как называется река? Кто такие крокодилы? Какие условия нужны крокодилам для выживания? Обитают   ли крокодилы в России? Есть ли условия для обитания в реке Исеть? Где находится река Исеть?      </vt:lpstr>
      <vt:lpstr>4. ПЛАНИРОВАНИЕ И РЕАЛИЗАЦИЯ СОСТАВЛЕННОГО ПЛАНА.</vt:lpstr>
      <vt:lpstr>Слайд 9</vt:lpstr>
      <vt:lpstr>                 Я сегодня училась(ся)                      А                                                                        В 1. Работать с текстом                  1. Проводить эксперимент 2.Сравнивать                                2. Работать с картой 3. Планировать                             3. Рисовать 4.Делать выводы                          4. Планировать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Круглова Зоя Александровна</dc:title>
  <dc:creator>Ирик</dc:creator>
  <cp:lastModifiedBy>12</cp:lastModifiedBy>
  <cp:revision>16</cp:revision>
  <dcterms:created xsi:type="dcterms:W3CDTF">2017-03-18T14:13:16Z</dcterms:created>
  <dcterms:modified xsi:type="dcterms:W3CDTF">2020-08-07T07:40:49Z</dcterms:modified>
</cp:coreProperties>
</file>